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stalker.uz/pic_b/8ec6345247425b1eae056c7f4d38c5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00079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СОВРЕМЕННАЯ БИБЛИОТЕКА ВУЗА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429264"/>
            <a:ext cx="3429024" cy="1143008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u="sng" dirty="0" err="1" smtClean="0">
                <a:solidFill>
                  <a:srgbClr val="C00000"/>
                </a:solidFill>
              </a:rPr>
              <a:t>Зенкова</a:t>
            </a:r>
            <a:r>
              <a:rPr lang="ru-RU" sz="2000" u="sng" dirty="0" smtClean="0">
                <a:solidFill>
                  <a:srgbClr val="C00000"/>
                </a:solidFill>
              </a:rPr>
              <a:t> Татьяна Леонидовна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заведующая научной библиотекой ЧГМА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ФОТОГРАФИИ\КРАСНОЯРСК\P10300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00200"/>
            <a:ext cx="6786609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смену стандартным и привычным каталогам пришли электронные каталоги с расширенной поисковой системой, что значительно облегчило поиск литературы по теме и сократило время читателя/пользователя для получения полной информации об искомом объекте.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15180">
            <a:off x="337820" y="295641"/>
            <a:ext cx="3472047" cy="260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6322">
            <a:off x="4810965" y="400917"/>
            <a:ext cx="3744416" cy="249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3411">
            <a:off x="174590" y="3102634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 l="4641" t="4641" r="5586" b="10941"/>
          <a:stretch>
            <a:fillRect/>
          </a:stretch>
        </p:blipFill>
        <p:spPr bwMode="auto">
          <a:xfrm rot="500294">
            <a:off x="5529134" y="3166667"/>
            <a:ext cx="3456384" cy="243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 b="24296"/>
          <a:stretch>
            <a:fillRect/>
          </a:stretch>
        </p:blipFill>
        <p:spPr bwMode="auto">
          <a:xfrm>
            <a:off x="2786050" y="2143116"/>
            <a:ext cx="3024336" cy="228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715017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Современная библиотека вуза сегодня  должна рассматриваться не только как пространство для хранения и получения читателями необходимой  информации, но и как образовательная система для формирования у читателей инновационного мышления.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480" b="6614"/>
          <a:stretch>
            <a:fillRect/>
          </a:stretch>
        </p:blipFill>
        <p:spPr bwMode="auto">
          <a:xfrm>
            <a:off x="428596" y="214290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7953" b="7559"/>
          <a:stretch>
            <a:fillRect/>
          </a:stretch>
        </p:blipFill>
        <p:spPr bwMode="auto">
          <a:xfrm>
            <a:off x="214282" y="0"/>
            <a:ext cx="871543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674" t="8077" r="22720"/>
          <a:stretch>
            <a:fillRect/>
          </a:stretch>
        </p:blipFill>
        <p:spPr bwMode="auto">
          <a:xfrm>
            <a:off x="785786" y="428604"/>
            <a:ext cx="750099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иблиотека XXI века шелест страниц или мерцанье экранов_4 [большая картинка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6357981" cy="443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09140"/>
            <a:ext cx="88583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Электронная библиотека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это распределенная информационная система, позволяющая надежно сохранять и эффективно использовать разнообразные коллекции электронных документов, получаемых в удобном для конечного пользователя виде через глобальные сети передачи данных. Это – внедрение компьютерных информационных технологий и на их основе вхождение библиотеки вуза в качестве полноправного участника в единое информационное пространство.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857364"/>
            <a:ext cx="8358246" cy="4786346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172033"/>
            <a:ext cx="885831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мобильность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две составляющие обучения и образования в современном мире должны сопровождать взаимосвязанный процесс обучения между преподавателем и студентом, между вузом и библиотекой, так как научная библиотека – это «лицо» каждого высшего учебного заведения.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kircbs.ru/userfiles/image/fil1mov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21536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172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СОВРЕМЕННАЯ БИБЛИОТЕКА ВУЗА</vt:lpstr>
      <vt:lpstr>На смену стандартным и привычным каталогам пришли электронные каталоги с расширенной поисковой системой, что значительно облегчило поиск литературы по теме и сократило время читателя/пользователя для получения полной информации об искомом объекте. 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</dc:title>
  <dc:creator>днс</dc:creator>
  <cp:lastModifiedBy>днс</cp:lastModifiedBy>
  <cp:revision>10</cp:revision>
  <dcterms:created xsi:type="dcterms:W3CDTF">2012-11-26T13:50:30Z</dcterms:created>
  <dcterms:modified xsi:type="dcterms:W3CDTF">2012-11-27T12:34:19Z</dcterms:modified>
</cp:coreProperties>
</file>